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73" r:id="rId5"/>
    <p:sldId id="268" r:id="rId6"/>
    <p:sldId id="269" r:id="rId7"/>
    <p:sldId id="272" r:id="rId8"/>
    <p:sldId id="257" r:id="rId9"/>
    <p:sldId id="264" r:id="rId10"/>
    <p:sldId id="258" r:id="rId11"/>
    <p:sldId id="265" r:id="rId12"/>
    <p:sldId id="274" r:id="rId13"/>
    <p:sldId id="259" r:id="rId14"/>
    <p:sldId id="260" r:id="rId15"/>
    <p:sldId id="263" r:id="rId16"/>
    <p:sldId id="261" r:id="rId17"/>
    <p:sldId id="262" r:id="rId18"/>
    <p:sldId id="271" r:id="rId19"/>
    <p:sldId id="270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8" r:id="rId30"/>
    <p:sldId id="287" r:id="rId31"/>
    <p:sldId id="285" r:id="rId32"/>
    <p:sldId id="286" r:id="rId3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558"/>
  </p:normalViewPr>
  <p:slideViewPr>
    <p:cSldViewPr snapToGrid="0" snapToObjects="1">
      <p:cViewPr varScale="1">
        <p:scale>
          <a:sx n="68" d="100"/>
          <a:sy n="68" d="100"/>
        </p:scale>
        <p:origin x="1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5ACAD-F4DA-3A4D-A17A-3D83C6614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E5B52C-0D10-2644-8ED1-8019C866D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46EB94-9D86-7746-A6B9-8D43A9FA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3CC580-A65C-C946-8A94-222B486C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83F281-E5C6-BC43-974F-FF9AD0A3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2496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7CB28-B061-F049-AF9F-387B5DDA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FD5D31-DFF5-4C4B-8F65-AC54DF272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741BF-D724-EC4C-AEC7-CAA7B03B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6C3967-E286-DB42-953C-049D725D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B566D6-F78D-174D-BAE7-FE3B3083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884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CAB69A8-EE08-884E-88F2-779FD81EF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D6B147-1992-6D45-9DD5-7695E0A86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3577E6-2000-4D4E-AAAA-256325F4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15E2BF-E936-BB41-A284-BEF2F9FE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1C0FC-44DE-114E-9828-3E27CC34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220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1D42E-2268-A84E-8A8E-E16634CD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C46BFC-CF97-1B45-B707-CFDB44850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9C2CC2-4D2C-8A42-9A06-585B5EB5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7B11BD-7476-8F43-8FEF-3D09BDDA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D5161-06B0-DD48-BA14-9AF1C85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426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9C706-CB58-B14C-8C1C-9088F015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15AEA8-4A2C-7C43-9F86-BA8C14B4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B725B1-1C85-8F44-907C-69A095E6E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2C5E06-271A-C440-9B1D-47922A90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5A9270-594F-EA4B-AC6B-6A2C9A13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629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58FBA-849D-F14A-B12F-63F86151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45BD2C-2BA2-6B49-8434-8A4AA03B4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F55A96-1983-CA44-A45A-4C25623B5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D7E3D9-DEFF-6D4C-8F2D-F552428F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C5BF6-C065-7748-985B-BB0EEC06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7A6780-E3EF-AD48-BD55-E62F1AD1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6357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BCD79-3F3C-8A41-9B8A-DC0F7CCD1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EE19C2-D01A-B941-8C03-D541BC0CD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7814BF-3672-4946-AD23-85D4D7E3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A7C254-4259-2E44-BCE2-703FF7215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FC72DF-E6AB-BD4D-846B-DE16066DD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FECF43E-9203-8A4E-A18A-F287CA3D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E644543-947E-5744-85B7-F0B4574A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6D72EB4-D8C2-FF4C-A820-E1E7001D0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105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11976-D238-B64B-B99E-BE90E51D7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087EF4-DE26-E541-9068-C4476FF2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969487-4539-DF4F-B2A2-283EBE84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9F75F5-1699-434B-B5B8-5D93C14E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0440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69DE4D-AAE9-C746-95BF-D286709C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0662E67-43E1-3249-8C85-9315989DC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E950BE-0EDD-6E42-B50F-E85DA52F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931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83C87-6F4A-F044-B8B4-D5A7FBAA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27291-9281-854A-AE97-92635D233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A626D5-E2EC-5E47-8955-18BFD258A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740F08-53DB-4E42-8E1B-A9B1FFC2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433A0F-B756-FA48-8747-ABA22FC5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D97EDE-71DF-B046-8184-52A1A418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973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DE00C-A9B7-824D-AD3D-21F15F94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BBC7810-D3E8-FD42-B12D-EDCF0FC2D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291E9A-C996-6944-8D63-F25ECEB10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68A754-7C0F-DB40-8A45-EA285DAA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5A4A1D-D65B-0E49-8376-AB59C6C7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234507-3C85-3A47-A507-F034F8BFD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360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FE45E81-F78D-9447-A66F-95A2F4C5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EABAAE-AFD3-764E-907D-1250794E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51D566-BDED-504B-8FBC-28287B6CC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089AB-406B-B249-BD40-E509DC82A108}" type="datetimeFigureOut">
              <a:rPr lang="es-PE" smtClean="0"/>
              <a:t>1/02/2021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B4BEB2-3D1D-AA42-B444-3DE1D2163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E3A61F-CA3E-FF4D-93D6-328393A32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39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F97836-B05E-014D-944A-F5E3FAC2E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PE">
                <a:solidFill>
                  <a:srgbClr val="FFFFFF"/>
                </a:solidFill>
              </a:rPr>
              <a:t>AR MENU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FDF41-0376-B742-8BEA-3EB1E5734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s-PE">
                <a:solidFill>
                  <a:srgbClr val="FFFFFF"/>
                </a:solidFill>
              </a:rPr>
              <a:t>By Inted</a:t>
            </a:r>
          </a:p>
        </p:txBody>
      </p:sp>
    </p:spTree>
    <p:extLst>
      <p:ext uri="{BB962C8B-B14F-4D97-AF65-F5344CB8AC3E}">
        <p14:creationId xmlns:p14="http://schemas.microsoft.com/office/powerpoint/2010/main" val="256899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64D1F4-2E99-FF42-BD04-73F02D553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PE">
                <a:solidFill>
                  <a:srgbClr val="FFFFFF"/>
                </a:solidFill>
              </a:rPr>
              <a:t>2. Escanear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5A8050-846D-F948-90F3-DB3CE9BAD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s-PE" sz="2400">
                <a:solidFill>
                  <a:srgbClr val="000000"/>
                </a:solidFill>
              </a:rPr>
              <a:t>Nombre del plato</a:t>
            </a:r>
          </a:p>
          <a:p>
            <a:r>
              <a:rPr lang="es-PE" sz="2400">
                <a:solidFill>
                  <a:srgbClr val="000000"/>
                </a:solidFill>
              </a:rPr>
              <a:t>Descripcion -&gt; ingredientes, recomendación, etc..</a:t>
            </a:r>
          </a:p>
          <a:p>
            <a:r>
              <a:rPr lang="es-PE" sz="2400">
                <a:solidFill>
                  <a:srgbClr val="000000"/>
                </a:solidFill>
              </a:rPr>
              <a:t>Botones giro</a:t>
            </a:r>
          </a:p>
          <a:p>
            <a:r>
              <a:rPr lang="es-PE" sz="2400">
                <a:solidFill>
                  <a:srgbClr val="000000"/>
                </a:solidFill>
              </a:rPr>
              <a:t>Boton de Inicio (Elimina el objeto en 3D )</a:t>
            </a:r>
          </a:p>
        </p:txBody>
      </p:sp>
    </p:spTree>
    <p:extLst>
      <p:ext uri="{BB962C8B-B14F-4D97-AF65-F5344CB8AC3E}">
        <p14:creationId xmlns:p14="http://schemas.microsoft.com/office/powerpoint/2010/main" val="20844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6E646-FA2F-BA4F-9AAE-CAB059C0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Codigos QR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7616CA-47A2-E44B-93C9-11A17B7F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56" y="2321516"/>
            <a:ext cx="1905000" cy="1905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A2DE7F-9201-CD49-9FDB-64DAFA41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321516"/>
            <a:ext cx="1905000" cy="1905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2549CD-6423-B746-B693-471754131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104" y="2321516"/>
            <a:ext cx="1905000" cy="1905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27607A-310B-AB41-A09F-8836EBCA9F9F}"/>
              </a:ext>
            </a:extLst>
          </p:cNvPr>
          <p:cNvSpPr txBox="1"/>
          <p:nvPr/>
        </p:nvSpPr>
        <p:spPr>
          <a:xfrm>
            <a:off x="8910557" y="4041850"/>
            <a:ext cx="1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Cupcake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477BA50-F459-1045-AD97-1822120BA548}"/>
              </a:ext>
            </a:extLst>
          </p:cNvPr>
          <p:cNvSpPr txBox="1"/>
          <p:nvPr/>
        </p:nvSpPr>
        <p:spPr>
          <a:xfrm>
            <a:off x="5283953" y="4041850"/>
            <a:ext cx="1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Lomo Saltado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CE8BD71-48C3-EB46-9D31-51987877706C}"/>
              </a:ext>
            </a:extLst>
          </p:cNvPr>
          <p:cNvSpPr txBox="1"/>
          <p:nvPr/>
        </p:nvSpPr>
        <p:spPr>
          <a:xfrm>
            <a:off x="1066316" y="4041850"/>
            <a:ext cx="1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Causa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91905DF-F568-434D-9932-341B2B7C1314}"/>
              </a:ext>
            </a:extLst>
          </p:cNvPr>
          <p:cNvSpPr txBox="1"/>
          <p:nvPr/>
        </p:nvSpPr>
        <p:spPr>
          <a:xfrm>
            <a:off x="838201" y="1365285"/>
            <a:ext cx="9696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Solo entregamos los codigos QR en un archivo pdf o jpg.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Codigo QR para que pueda descargar la app en la tienda virtual  </a:t>
            </a:r>
          </a:p>
        </p:txBody>
      </p:sp>
    </p:spTree>
    <p:extLst>
      <p:ext uri="{BB962C8B-B14F-4D97-AF65-F5344CB8AC3E}">
        <p14:creationId xmlns:p14="http://schemas.microsoft.com/office/powerpoint/2010/main" val="100957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12C60-D00B-0247-992D-91F6D625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Libreta QR</a:t>
            </a:r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441912-A630-9F4D-A9BC-814D372CF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3351" y="2837712"/>
            <a:ext cx="3217333" cy="3217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AB1C5F-0F2D-8E44-AB72-9FBEBB49824B}"/>
              </a:ext>
            </a:extLst>
          </p:cNvPr>
          <p:cNvSpPr txBox="1"/>
          <p:nvPr/>
        </p:nvSpPr>
        <p:spPr>
          <a:xfrm>
            <a:off x="6354871" y="2827419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rgbClr val="000000"/>
                </a:solidFill>
              </a:rPr>
              <a:t>Se recomiendara tener una libreta con todos los QR y sus nombres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rgbClr val="000000"/>
                </a:solidFill>
              </a:rPr>
              <a:t>Se necesitara uno para mostrar el DEMO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3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170456E-C3C0-8B42-B472-A0011641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40" y="1232807"/>
            <a:ext cx="4414361" cy="48169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746646B-E92B-494E-B4CD-DB5A9E011249}"/>
              </a:ext>
            </a:extLst>
          </p:cNvPr>
          <p:cNvSpPr txBox="1"/>
          <p:nvPr/>
        </p:nvSpPr>
        <p:spPr>
          <a:xfrm>
            <a:off x="3182812" y="1778462"/>
            <a:ext cx="372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Boton de Inicio</a:t>
            </a:r>
          </a:p>
          <a:p>
            <a:endParaRPr lang="es-PE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D88586C-2835-0149-B81B-00B315483CF2}"/>
              </a:ext>
            </a:extLst>
          </p:cNvPr>
          <p:cNvCxnSpPr>
            <a:cxnSpLocks/>
          </p:cNvCxnSpPr>
          <p:nvPr/>
        </p:nvCxnSpPr>
        <p:spPr>
          <a:xfrm>
            <a:off x="4229100" y="4604657"/>
            <a:ext cx="2530929" cy="5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E2CAF33-398F-A744-B253-FC5D2FA09F80}"/>
              </a:ext>
            </a:extLst>
          </p:cNvPr>
          <p:cNvCxnSpPr>
            <a:cxnSpLocks/>
          </p:cNvCxnSpPr>
          <p:nvPr/>
        </p:nvCxnSpPr>
        <p:spPr>
          <a:xfrm flipV="1">
            <a:off x="3510643" y="5094514"/>
            <a:ext cx="3518807" cy="326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A126B4-8F96-0340-AE7C-25FA5CF824C7}"/>
              </a:ext>
            </a:extLst>
          </p:cNvPr>
          <p:cNvCxnSpPr>
            <a:cxnSpLocks/>
          </p:cNvCxnSpPr>
          <p:nvPr/>
        </p:nvCxnSpPr>
        <p:spPr>
          <a:xfrm>
            <a:off x="5270046" y="1989364"/>
            <a:ext cx="3024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01C970-CE70-7B41-A5FC-628CEDE5C829}"/>
              </a:ext>
            </a:extLst>
          </p:cNvPr>
          <p:cNvSpPr txBox="1"/>
          <p:nvPr/>
        </p:nvSpPr>
        <p:spPr>
          <a:xfrm>
            <a:off x="2079172" y="4495800"/>
            <a:ext cx="3722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Nombre del Plato</a:t>
            </a:r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Descripcion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2B25B3A-2E98-9E46-AC24-1D386921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4" y="138542"/>
            <a:ext cx="10515600" cy="1325563"/>
          </a:xfrm>
        </p:spPr>
        <p:txBody>
          <a:bodyPr/>
          <a:lstStyle/>
          <a:p>
            <a:r>
              <a:rPr lang="es-PE" dirty="0"/>
              <a:t>Interfaz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1E5B111-5CB4-6F41-846B-05CE7E3F0D90}"/>
              </a:ext>
            </a:extLst>
          </p:cNvPr>
          <p:cNvSpPr txBox="1"/>
          <p:nvPr/>
        </p:nvSpPr>
        <p:spPr>
          <a:xfrm>
            <a:off x="2975675" y="2836190"/>
            <a:ext cx="260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Modelo 3D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07350D0-CA82-5744-9842-A9F61C6EA381}"/>
              </a:ext>
            </a:extLst>
          </p:cNvPr>
          <p:cNvCxnSpPr>
            <a:cxnSpLocks/>
          </p:cNvCxnSpPr>
          <p:nvPr/>
        </p:nvCxnSpPr>
        <p:spPr>
          <a:xfrm>
            <a:off x="4741206" y="3131028"/>
            <a:ext cx="3441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62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ACE0A5-0C02-E842-A8A1-94E5ECAC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74" y="1273628"/>
            <a:ext cx="3444596" cy="46046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E9DD1B8-7A4F-6043-87ED-B2F260D2D8CB}"/>
              </a:ext>
            </a:extLst>
          </p:cNvPr>
          <p:cNvSpPr txBox="1"/>
          <p:nvPr/>
        </p:nvSpPr>
        <p:spPr>
          <a:xfrm>
            <a:off x="1124317" y="3624942"/>
            <a:ext cx="369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Boton de Giro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DC93978-2E2F-AB4C-996D-CD95B3C1D074}"/>
              </a:ext>
            </a:extLst>
          </p:cNvPr>
          <p:cNvCxnSpPr/>
          <p:nvPr/>
        </p:nvCxnSpPr>
        <p:spPr>
          <a:xfrm>
            <a:off x="2969445" y="3809608"/>
            <a:ext cx="2010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82833426-15F2-8F4E-9719-66B38620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198045"/>
            <a:ext cx="10515600" cy="1325563"/>
          </a:xfrm>
        </p:spPr>
        <p:txBody>
          <a:bodyPr/>
          <a:lstStyle/>
          <a:p>
            <a:r>
              <a:rPr lang="es-PE" dirty="0"/>
              <a:t>Interfaz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1C2B08-4166-004C-9A47-30CFB2B45493}"/>
              </a:ext>
            </a:extLst>
          </p:cNvPr>
          <p:cNvSpPr txBox="1"/>
          <p:nvPr/>
        </p:nvSpPr>
        <p:spPr>
          <a:xfrm>
            <a:off x="8786191" y="1808922"/>
            <a:ext cx="2862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 Boton para girar </a:t>
            </a:r>
          </a:p>
          <a:p>
            <a:r>
              <a:rPr lang="es-PE" dirty="0"/>
              <a:t>                 o </a:t>
            </a:r>
          </a:p>
          <a:p>
            <a:r>
              <a:rPr lang="es-PE" dirty="0"/>
              <a:t>Moverlo con los dedos </a:t>
            </a:r>
          </a:p>
        </p:txBody>
      </p:sp>
    </p:spTree>
    <p:extLst>
      <p:ext uri="{BB962C8B-B14F-4D97-AF65-F5344CB8AC3E}">
        <p14:creationId xmlns:p14="http://schemas.microsoft.com/office/powerpoint/2010/main" val="2038445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F4F0AC7-1C5E-AF44-B340-9B4E6012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s-PE">
                <a:solidFill>
                  <a:srgbClr val="000000"/>
                </a:solidFill>
              </a:rPr>
              <a:t>Como tomar las fotos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7CDA9B-3621-DE42-BDBB-AE3968D3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s-PE" sz="2000">
                <a:solidFill>
                  <a:srgbClr val="000000"/>
                </a:solidFill>
              </a:rPr>
              <a:t>Caja negra con  luz led</a:t>
            </a:r>
          </a:p>
          <a:p>
            <a:pPr marL="0" indent="0">
              <a:buNone/>
            </a:pPr>
            <a:endParaRPr lang="es-PE" sz="2000">
              <a:solidFill>
                <a:srgbClr val="000000"/>
              </a:solidFill>
            </a:endParaRPr>
          </a:p>
          <a:p>
            <a:r>
              <a:rPr lang="es-PE" sz="2000">
                <a:solidFill>
                  <a:srgbClr val="000000"/>
                </a:solidFill>
              </a:rPr>
              <a:t>Camara SemiProfesional/Profesional </a:t>
            </a:r>
          </a:p>
          <a:p>
            <a:endParaRPr lang="es-PE" sz="2000">
              <a:solidFill>
                <a:srgbClr val="000000"/>
              </a:solidFill>
            </a:endParaRPr>
          </a:p>
          <a:p>
            <a:r>
              <a:rPr lang="es-PE" sz="2000">
                <a:solidFill>
                  <a:srgbClr val="000000"/>
                </a:solidFill>
              </a:rPr>
              <a:t>Parante </a:t>
            </a:r>
          </a:p>
          <a:p>
            <a:pPr marL="0" indent="0">
              <a:buNone/>
            </a:pPr>
            <a:endParaRPr lang="es-PE" sz="2000">
              <a:solidFill>
                <a:srgbClr val="000000"/>
              </a:solidFill>
            </a:endParaRPr>
          </a:p>
          <a:p>
            <a:r>
              <a:rPr lang="es-PE" sz="2000">
                <a:solidFill>
                  <a:srgbClr val="000000"/>
                </a:solidFill>
              </a:rPr>
              <a:t>Plato giratorio electrico</a:t>
            </a:r>
          </a:p>
          <a:p>
            <a:endParaRPr lang="es-PE" sz="200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758D15-0880-1E47-9020-EB56EF06F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8" r="10829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572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48A5EE-BA00-F140-9277-712182A00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27" r="-2" b="1728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E5694A-ECC2-8946-A112-75A4299CD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507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919E6A-0D63-494A-AC73-74ADB2B4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tomar las fotos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C1CB5A4-6E74-7C4A-BD67-AAE21C6CC10B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Se tomara alrededor de 150 fotos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 diferentes angulos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Con Zoom </a:t>
            </a:r>
          </a:p>
        </p:txBody>
      </p:sp>
    </p:spTree>
    <p:extLst>
      <p:ext uri="{BB962C8B-B14F-4D97-AF65-F5344CB8AC3E}">
        <p14:creationId xmlns:p14="http://schemas.microsoft.com/office/powerpoint/2010/main" val="102309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C7929A-4399-D645-80EA-C39D444B1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07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5A62FFE-7575-AE49-B860-8A33322AD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4" r="-2" b="33889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7C3F363-04C9-8349-BA85-718F92FB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tomar las fotos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748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DF04D4-F150-6E4F-83A5-3E6617C5A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87" r="4" b="6012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9" name="Picture 8" descr="A picture containing text, indoor, floor&#10;&#10;Description automatically generated">
            <a:extLst>
              <a:ext uri="{FF2B5EF4-FFF2-40B4-BE49-F238E27FC236}">
                <a16:creationId xmlns:a16="http://schemas.microsoft.com/office/drawing/2014/main" id="{5FCCD43B-240A-B047-87E3-AC621CDAA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95" b="17802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Picture 6" descr="A picture containing text, person, electronics, printer&#10;&#10;Description automatically generated">
            <a:extLst>
              <a:ext uri="{FF2B5EF4-FFF2-40B4-BE49-F238E27FC236}">
                <a16:creationId xmlns:a16="http://schemas.microsoft.com/office/drawing/2014/main" id="{050C6B0B-A788-DE49-ACAE-59A9A5489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4" r="-1" b="9431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8C7114-4A81-3F47-883C-B024B06E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</a:bodyPr>
          <a:lstStyle/>
          <a:p>
            <a:r>
              <a:rPr lang="es-PE" sz="3400" dirty="0"/>
              <a:t>3. Menu 3D (Pedidos Online 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968BD8-0F38-0941-AE34-AB42F34B4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4600"/>
            <a:ext cx="4922338" cy="3666744"/>
          </a:xfrm>
        </p:spPr>
        <p:txBody>
          <a:bodyPr>
            <a:normAutofit/>
          </a:bodyPr>
          <a:lstStyle/>
          <a:p>
            <a:r>
              <a:rPr lang="es-PE" sz="2000"/>
              <a:t>Aquí no es necesario escanear el codigo </a:t>
            </a:r>
          </a:p>
          <a:p>
            <a:r>
              <a:rPr lang="es-PE" sz="2000"/>
              <a:t>Aparecera el nombre de los platos y aparecere el modelo 3D cuando se seleccione.</a:t>
            </a:r>
          </a:p>
          <a:p>
            <a:r>
              <a:rPr lang="es-PE" sz="2000"/>
              <a:t>Se debe detectar una superficie plana para que aparezca el plato.</a:t>
            </a:r>
          </a:p>
          <a:p>
            <a:r>
              <a:rPr lang="es-PE" sz="2000"/>
              <a:t>Ideal para ver el plato antes de comprarlo de modo Online</a:t>
            </a:r>
          </a:p>
        </p:txBody>
      </p:sp>
    </p:spTree>
    <p:extLst>
      <p:ext uri="{BB962C8B-B14F-4D97-AF65-F5344CB8AC3E}">
        <p14:creationId xmlns:p14="http://schemas.microsoft.com/office/powerpoint/2010/main" val="1198737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079639-ACDA-2E4F-85A2-812E7824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PE">
                <a:solidFill>
                  <a:srgbClr val="FFFFFF"/>
                </a:solidFill>
              </a:rPr>
              <a:t>4. Creditos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5D55A-4B34-2744-A39C-615DB2325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s-PE" sz="2400">
                <a:solidFill>
                  <a:srgbClr val="000000"/>
                </a:solidFill>
              </a:rPr>
              <a:t>Nombre de la empresa </a:t>
            </a:r>
          </a:p>
          <a:p>
            <a:r>
              <a:rPr lang="es-PE" sz="2400">
                <a:solidFill>
                  <a:srgbClr val="000000"/>
                </a:solidFill>
              </a:rPr>
              <a:t>Correo </a:t>
            </a:r>
          </a:p>
          <a:p>
            <a:r>
              <a:rPr lang="es-PE" sz="2400">
                <a:solidFill>
                  <a:srgbClr val="000000"/>
                </a:solidFill>
              </a:rPr>
              <a:t>Numero telefonico</a:t>
            </a:r>
          </a:p>
          <a:p>
            <a:r>
              <a:rPr lang="es-PE" sz="2400">
                <a:solidFill>
                  <a:srgbClr val="000000"/>
                </a:solidFill>
              </a:rPr>
              <a:t>Boton Facebook – Instagram – Whatsapp</a:t>
            </a:r>
          </a:p>
          <a:p>
            <a:r>
              <a:rPr lang="es-PE" sz="2400">
                <a:solidFill>
                  <a:srgbClr val="000000"/>
                </a:solidFill>
              </a:rPr>
              <a:t>Aprietas el boton y te lleva a la pagina/chat</a:t>
            </a:r>
          </a:p>
          <a:p>
            <a:r>
              <a:rPr lang="es-PE" sz="2400">
                <a:solidFill>
                  <a:srgbClr val="000000"/>
                </a:solidFill>
              </a:rPr>
              <a:t>Boton de inicio</a:t>
            </a:r>
          </a:p>
        </p:txBody>
      </p:sp>
    </p:spTree>
    <p:extLst>
      <p:ext uri="{BB962C8B-B14F-4D97-AF65-F5344CB8AC3E}">
        <p14:creationId xmlns:p14="http://schemas.microsoft.com/office/powerpoint/2010/main" val="242595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A7C623-9A6B-7A42-8B15-CF1A1C8F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s-PE" sz="4000">
                <a:solidFill>
                  <a:srgbClr val="FFFFFF"/>
                </a:solidFill>
              </a:rPr>
              <a:t>AR_Menu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29F569-D856-B746-A07F-EFD464F07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s-PE" sz="1600">
                <a:solidFill>
                  <a:srgbClr val="000000"/>
                </a:solidFill>
              </a:rPr>
              <a:t>La aplicación sera compatible con Android/iOS</a:t>
            </a:r>
          </a:p>
          <a:p>
            <a:r>
              <a:rPr lang="es-PE" sz="1600">
                <a:solidFill>
                  <a:srgbClr val="000000"/>
                </a:solidFill>
              </a:rPr>
              <a:t>Sera contrato anual</a:t>
            </a:r>
          </a:p>
          <a:p>
            <a:r>
              <a:rPr lang="es-PE" sz="1600">
                <a:solidFill>
                  <a:srgbClr val="000000"/>
                </a:solidFill>
              </a:rPr>
              <a:t>Se venderan paquetes: 10-20-30- codigos QR con su respectivo plato.</a:t>
            </a:r>
          </a:p>
          <a:p>
            <a:r>
              <a:rPr lang="es-PE" sz="1600">
                <a:solidFill>
                  <a:srgbClr val="000000"/>
                </a:solidFill>
              </a:rPr>
              <a:t>El cliente podra descargar la app desde la tienda virtual</a:t>
            </a:r>
          </a:p>
          <a:p>
            <a:r>
              <a:rPr lang="es-PE" sz="1600">
                <a:solidFill>
                  <a:srgbClr val="000000"/>
                </a:solidFill>
              </a:rPr>
              <a:t>La empresa debe proporcionarnos una muestra de cada plato deseado para la toma de fotos, el Menu en pdf, el logo de la empresa y descripcion de los platos. </a:t>
            </a:r>
          </a:p>
          <a:p>
            <a:r>
              <a:rPr lang="es-PE" sz="1600">
                <a:solidFill>
                  <a:srgbClr val="000000"/>
                </a:solidFill>
              </a:rPr>
              <a:t>Se entregara los codigos QR digitales</a:t>
            </a:r>
          </a:p>
          <a:p>
            <a:r>
              <a:rPr lang="es-PE" sz="1600">
                <a:solidFill>
                  <a:srgbClr val="000000"/>
                </a:solidFill>
              </a:rPr>
              <a:t>Se podra recibir fondos/botones de la empresa o contratar un disenador (previo pago adicional).</a:t>
            </a:r>
          </a:p>
        </p:txBody>
      </p:sp>
    </p:spTree>
    <p:extLst>
      <p:ext uri="{BB962C8B-B14F-4D97-AF65-F5344CB8AC3E}">
        <p14:creationId xmlns:p14="http://schemas.microsoft.com/office/powerpoint/2010/main" val="2920089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4CAA1F-C54B-F140-85AD-501F60A44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PE" sz="6600">
                <a:solidFill>
                  <a:srgbClr val="FFFFFF"/>
                </a:solidFill>
              </a:rPr>
              <a:t>Avances</a:t>
            </a:r>
          </a:p>
        </p:txBody>
      </p:sp>
    </p:spTree>
    <p:extLst>
      <p:ext uri="{BB962C8B-B14F-4D97-AF65-F5344CB8AC3E}">
        <p14:creationId xmlns:p14="http://schemas.microsoft.com/office/powerpoint/2010/main" val="1851443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9FC20-3DE9-374B-86C2-BBA0D7F6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1. Ventana de Carga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0A3AE-A866-6B4A-B5F1-30B64F927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57" r="-2" b="-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3831A-9D44-3A4C-9FAA-9A7963A3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PE" sz="4000">
                <a:solidFill>
                  <a:srgbClr val="FFFFFF"/>
                </a:solidFill>
              </a:rPr>
              <a:t>Que falta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3AE21-431E-014B-89CF-7E54A4DE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0" y="2962451"/>
            <a:ext cx="4052499" cy="2820012"/>
          </a:xfrm>
        </p:spPr>
        <p:txBody>
          <a:bodyPr>
            <a:normAutofit/>
          </a:bodyPr>
          <a:lstStyle/>
          <a:p>
            <a:r>
              <a:rPr lang="en-PE" sz="1800"/>
              <a:t>Animacion:  la pantalla de carga solo sera visible por unos 5 segundos y luego desaparecera la pantalla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74EADAC-3828-8142-AA8F-829BC6B8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37" y="2962451"/>
            <a:ext cx="3760016" cy="28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79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2808-AD70-894F-AC78-017F5885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2. Ventana Principal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3E3BD0-AF49-204A-BD07-B12FCAF8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39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21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A52A9D-4D0B-9D49-9B9B-3CD72B58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PE" sz="4000">
                <a:solidFill>
                  <a:srgbClr val="FFFFFF"/>
                </a:solidFill>
              </a:rPr>
              <a:t>Que falta??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DD76-2D59-BA4B-BA78-A7D169359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s-PE" sz="2000" dirty="0">
                <a:solidFill>
                  <a:srgbClr val="000000"/>
                </a:solidFill>
              </a:rPr>
              <a:t>Mejorar estética, cada uno presentará propuestas. </a:t>
            </a:r>
          </a:p>
          <a:p>
            <a:r>
              <a:rPr lang="es-PE" sz="2000" dirty="0">
                <a:solidFill>
                  <a:srgbClr val="000000"/>
                </a:solidFill>
              </a:rPr>
              <a:t>Cambiar fondo y posición de botón contacto</a:t>
            </a:r>
            <a:endParaRPr lang="en-P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872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E4DBD-1612-714C-BB6D-A675417F4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3. Ventana de Menu</a:t>
            </a:r>
          </a:p>
        </p:txBody>
      </p:sp>
      <p:pic>
        <p:nvPicPr>
          <p:cNvPr id="5" name="Content Placeholder 4" descr="A picture containing text, black, silver&#10;&#10;Description automatically generated">
            <a:extLst>
              <a:ext uri="{FF2B5EF4-FFF2-40B4-BE49-F238E27FC236}">
                <a16:creationId xmlns:a16="http://schemas.microsoft.com/office/drawing/2014/main" id="{90D2CE5B-753C-F047-966C-7DCEF4207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16" r="-2" b="10838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08D2A-B038-854E-B0EE-84B12FE6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PE">
                <a:solidFill>
                  <a:schemeClr val="bg1"/>
                </a:solidFill>
              </a:rPr>
              <a:t>Que falta???</a:t>
            </a:r>
          </a:p>
        </p:txBody>
      </p:sp>
      <p:pic>
        <p:nvPicPr>
          <p:cNvPr id="5" name="Picture 4" descr="A picture containing text, electronics, display, picture frame&#10;&#10;Description automatically generated">
            <a:extLst>
              <a:ext uri="{FF2B5EF4-FFF2-40B4-BE49-F238E27FC236}">
                <a16:creationId xmlns:a16="http://schemas.microsoft.com/office/drawing/2014/main" id="{EAAC005D-88C5-BE43-B04B-48AD08F73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" r="-1" b="-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CC44-CB8C-1140-A74A-9FB36F49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PE" sz="2200" dirty="0"/>
              <a:t>En el caso que el menu sean varias paginas:</a:t>
            </a:r>
          </a:p>
          <a:p>
            <a:pPr marL="0" indent="0">
              <a:buNone/>
            </a:pPr>
            <a:r>
              <a:rPr lang="en-PE" sz="2200" dirty="0"/>
              <a:t>  1. Se crea un librito </a:t>
            </a:r>
            <a:r>
              <a:rPr lang="es-PE" sz="2200" dirty="0"/>
              <a:t>(sin animación ni AR)</a:t>
            </a:r>
            <a:r>
              <a:rPr lang="en-PE" sz="2200" dirty="0"/>
              <a:t>que lo puedas mover con flechas </a:t>
            </a:r>
            <a:r>
              <a:rPr lang="es-PE" sz="2200" dirty="0"/>
              <a:t>i</a:t>
            </a:r>
            <a:r>
              <a:rPr lang="en-PE" sz="2200" dirty="0"/>
              <a:t>zquierda derecha</a:t>
            </a:r>
          </a:p>
          <a:p>
            <a:pPr marL="0" indent="0">
              <a:buNone/>
            </a:pPr>
            <a:r>
              <a:rPr lang="es-PE" sz="2200" dirty="0"/>
              <a:t>2. Poner un botón zoom o ampliar con el dedo</a:t>
            </a:r>
            <a:endParaRPr lang="en-PE" sz="2200" dirty="0"/>
          </a:p>
        </p:txBody>
      </p:sp>
    </p:spTree>
    <p:extLst>
      <p:ext uri="{BB962C8B-B14F-4D97-AF65-F5344CB8AC3E}">
        <p14:creationId xmlns:p14="http://schemas.microsoft.com/office/powerpoint/2010/main" val="2159318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7419D-CF29-FF48-9768-407EDBC3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4. Ventana Escanear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C848328-3431-DC4B-BDA5-BD1CA85F8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48368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91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B9411-28B2-E749-A8AE-A89CDD0E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PE" sz="4000">
                <a:solidFill>
                  <a:srgbClr val="FFFFFF"/>
                </a:solidFill>
              </a:rPr>
              <a:t>Que falta??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833F2-7FAC-CD43-8B61-3682BE20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PE" sz="2000" dirty="0">
                <a:solidFill>
                  <a:srgbClr val="000000"/>
                </a:solidFill>
              </a:rPr>
              <a:t>Encontrar la forma que el titutlo (nombre de la comida) y la descripcion siga a la camara. Osea nunca ver las letras por lo costados o por atras.</a:t>
            </a:r>
            <a:endParaRPr lang="es-PE" sz="2000" dirty="0">
              <a:solidFill>
                <a:srgbClr val="000000"/>
              </a:solidFill>
            </a:endParaRPr>
          </a:p>
          <a:p>
            <a:r>
              <a:rPr lang="es-PE" sz="2000" dirty="0">
                <a:solidFill>
                  <a:srgbClr val="000000"/>
                </a:solidFill>
              </a:rPr>
              <a:t>Girar con los dedos o flechita el modelo </a:t>
            </a:r>
            <a:r>
              <a:rPr lang="es-PE" sz="2000" dirty="0" err="1">
                <a:solidFill>
                  <a:srgbClr val="000000"/>
                </a:solidFill>
              </a:rPr>
              <a:t>3D</a:t>
            </a:r>
            <a:endParaRPr lang="en-P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29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7B77-9597-7346-BCCF-C1440A51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535" y="640081"/>
            <a:ext cx="6610383" cy="349702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5. Ventana de Menu 3D 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707744A9-B1DD-4F76-B3B2-02A51E6DF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09F52C97-D8A0-4C58-9D04-B8733EE38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36" y="644333"/>
            <a:ext cx="3343935" cy="55693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C94A441-F914-4E45-B31D-2486358C5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4"/>
          <a:stretch/>
        </p:blipFill>
        <p:spPr>
          <a:xfrm>
            <a:off x="809243" y="809244"/>
            <a:ext cx="3017520" cy="52395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1590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D74ECA-7649-4244-8466-C5D6BF9A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s-PE" sz="4000">
                <a:solidFill>
                  <a:srgbClr val="FFFFFF"/>
                </a:solidFill>
              </a:rPr>
              <a:t>Softwarea Utilizar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D4F71-DBF6-DA43-A728-A294EC6C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s-PE" sz="2000">
                <a:solidFill>
                  <a:srgbClr val="000000"/>
                </a:solidFill>
              </a:rPr>
              <a:t>Recap Pro Version Estudiantil (Gratis por 1 año)</a:t>
            </a:r>
          </a:p>
          <a:p>
            <a:r>
              <a:rPr lang="es-PE" sz="2000">
                <a:solidFill>
                  <a:srgbClr val="000000"/>
                </a:solidFill>
              </a:rPr>
              <a:t>Unity (gratis)</a:t>
            </a:r>
          </a:p>
          <a:p>
            <a:r>
              <a:rPr lang="es-PE" sz="2000">
                <a:solidFill>
                  <a:srgbClr val="000000"/>
                </a:solidFill>
              </a:rPr>
              <a:t>Software para editar imágenes </a:t>
            </a:r>
          </a:p>
          <a:p>
            <a:r>
              <a:rPr lang="es-PE" sz="2000">
                <a:solidFill>
                  <a:srgbClr val="000000"/>
                </a:solidFill>
              </a:rPr>
              <a:t>Software para acondicionar la app</a:t>
            </a:r>
          </a:p>
          <a:p>
            <a:endParaRPr lang="es-PE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s-PE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767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392E3-3BD8-4741-8037-8F062D14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PE" sz="4000">
                <a:solidFill>
                  <a:srgbClr val="FFFFFF"/>
                </a:solidFill>
              </a:rPr>
              <a:t>Que falta???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8804-86E4-C14E-B14B-1FB242AB2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PE" sz="2000" dirty="0">
                <a:solidFill>
                  <a:srgbClr val="000000"/>
                </a:solidFill>
              </a:rPr>
              <a:t>Ver como hacemos para mover las bolitas blancas </a:t>
            </a:r>
            <a:r>
              <a:rPr lang="es-PE" sz="2000" dirty="0">
                <a:solidFill>
                  <a:srgbClr val="000000"/>
                </a:solidFill>
              </a:rPr>
              <a:t>(ruleta) </a:t>
            </a:r>
            <a:r>
              <a:rPr lang="en-PE" sz="2000" dirty="0">
                <a:solidFill>
                  <a:srgbClr val="000000"/>
                </a:solidFill>
              </a:rPr>
              <a:t>con sus respectivos platos</a:t>
            </a:r>
            <a:r>
              <a:rPr lang="es-PE" sz="2000" dirty="0">
                <a:solidFill>
                  <a:srgbClr val="000000"/>
                </a:solidFill>
              </a:rPr>
              <a:t> </a:t>
            </a:r>
            <a:endParaRPr lang="en-PE" sz="2000" dirty="0">
              <a:solidFill>
                <a:srgbClr val="000000"/>
              </a:solidFill>
            </a:endParaRPr>
          </a:p>
          <a:p>
            <a:r>
              <a:rPr lang="en-PE" sz="2000" dirty="0">
                <a:solidFill>
                  <a:srgbClr val="000000"/>
                </a:solidFill>
              </a:rPr>
              <a:t>Ver como apretar el simbolo de entr</a:t>
            </a:r>
            <a:r>
              <a:rPr lang="es-PE" sz="2000" dirty="0">
                <a:solidFill>
                  <a:srgbClr val="000000"/>
                </a:solidFill>
              </a:rPr>
              <a:t>a</a:t>
            </a:r>
            <a:r>
              <a:rPr lang="en-PE" sz="2000" dirty="0">
                <a:solidFill>
                  <a:srgbClr val="000000"/>
                </a:solidFill>
              </a:rPr>
              <a:t>da/se</a:t>
            </a:r>
            <a:r>
              <a:rPr lang="es-PE" sz="2000" dirty="0">
                <a:solidFill>
                  <a:srgbClr val="000000"/>
                </a:solidFill>
              </a:rPr>
              <a:t>g</a:t>
            </a:r>
            <a:r>
              <a:rPr lang="en-PE" sz="2000" dirty="0">
                <a:solidFill>
                  <a:srgbClr val="000000"/>
                </a:solidFill>
              </a:rPr>
              <a:t>undo/postre y aparezca los respectivos platos</a:t>
            </a:r>
          </a:p>
          <a:p>
            <a:r>
              <a:rPr lang="en-PE" sz="2000" dirty="0">
                <a:solidFill>
                  <a:srgbClr val="000000"/>
                </a:solidFill>
              </a:rPr>
              <a:t>El panel informacion aparezca con su respectivo plato</a:t>
            </a:r>
          </a:p>
          <a:p>
            <a:r>
              <a:rPr lang="en-PE" sz="2000" dirty="0">
                <a:solidFill>
                  <a:srgbClr val="000000"/>
                </a:solidFill>
              </a:rPr>
              <a:t>Al apretar el boton AR, se activa la camara AR y debe detectar una superficie plana para mostrar el plato</a:t>
            </a:r>
          </a:p>
          <a:p>
            <a:r>
              <a:rPr lang="en-PE" sz="2000" dirty="0">
                <a:solidFill>
                  <a:srgbClr val="000000"/>
                </a:solidFill>
              </a:rPr>
              <a:t>El modelo 3D debe tener un boton de </a:t>
            </a:r>
            <a:r>
              <a:rPr lang="es-PE" sz="2000" dirty="0">
                <a:solidFill>
                  <a:srgbClr val="000000"/>
                </a:solidFill>
              </a:rPr>
              <a:t>re</a:t>
            </a:r>
            <a:r>
              <a:rPr lang="en-PE" sz="2000" dirty="0">
                <a:solidFill>
                  <a:srgbClr val="000000"/>
                </a:solidFill>
              </a:rPr>
              <a:t>greso, para retornar a la rueda</a:t>
            </a:r>
            <a:r>
              <a:rPr lang="es-PE" sz="2000" dirty="0">
                <a:solidFill>
                  <a:srgbClr val="000000"/>
                </a:solidFill>
              </a:rPr>
              <a:t> al comienzo.</a:t>
            </a:r>
            <a:endParaRPr lang="en-P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562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AD14-99BA-4440-9335-A08A7B04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535" y="640081"/>
            <a:ext cx="6610383" cy="349702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6. Contactos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7744A9-B1DD-4F76-B3B2-02A51E6DF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09F52C97-D8A0-4C58-9D04-B8733EE38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36" y="644333"/>
            <a:ext cx="3343935" cy="55693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1E067A2-E00B-0E46-9BF8-E5839FA65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6" b="2"/>
          <a:stretch/>
        </p:blipFill>
        <p:spPr>
          <a:xfrm>
            <a:off x="809243" y="809244"/>
            <a:ext cx="3017520" cy="52395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7575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DCED4A-595E-B44D-AF02-9577B598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PE" sz="4000">
                <a:solidFill>
                  <a:srgbClr val="FFFFFF"/>
                </a:solidFill>
              </a:rPr>
              <a:t>Que falta???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C069-BF58-934B-8BA5-A9C490E9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C</a:t>
            </a:r>
            <a:r>
              <a:rPr lang="en-PE" sz="2000">
                <a:solidFill>
                  <a:srgbClr val="000000"/>
                </a:solidFill>
              </a:rPr>
              <a:t>reo que nada</a:t>
            </a:r>
          </a:p>
        </p:txBody>
      </p:sp>
    </p:spTree>
    <p:extLst>
      <p:ext uri="{BB962C8B-B14F-4D97-AF65-F5344CB8AC3E}">
        <p14:creationId xmlns:p14="http://schemas.microsoft.com/office/powerpoint/2010/main" val="238753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B5829-3D08-2B41-BDA7-87A37C65A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PE" sz="4000">
                <a:solidFill>
                  <a:srgbClr val="FFFFFF"/>
                </a:solidFill>
              </a:rPr>
              <a:t>2 Modos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5669-D1BB-9248-96F5-340FC2A30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b="1" dirty="0">
                <a:solidFill>
                  <a:srgbClr val="000000"/>
                </a:solidFill>
              </a:rPr>
              <a:t>C</a:t>
            </a:r>
            <a:r>
              <a:rPr lang="en-PE" sz="2000" b="1" dirty="0">
                <a:solidFill>
                  <a:srgbClr val="000000"/>
                </a:solidFill>
              </a:rPr>
              <a:t>omplementos para pedidos dentro del restaurante.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</a:t>
            </a:r>
            <a:r>
              <a:rPr lang="en-PE" sz="2000" dirty="0">
                <a:solidFill>
                  <a:srgbClr val="000000"/>
                </a:solidFill>
              </a:rPr>
              <a:t>ublico objetivo restaurantes clase media/alta (duracion estancia larga)</a:t>
            </a:r>
          </a:p>
          <a:p>
            <a:r>
              <a:rPr lang="en-PE" sz="2000" dirty="0">
                <a:solidFill>
                  <a:srgbClr val="000000"/>
                </a:solidFill>
              </a:rPr>
              <a:t>Hoteles  (turistas)</a:t>
            </a:r>
          </a:p>
          <a:p>
            <a:pPr marL="0" indent="0">
              <a:buNone/>
            </a:pPr>
            <a:r>
              <a:rPr lang="en-PE" sz="2000" dirty="0">
                <a:solidFill>
                  <a:srgbClr val="000000"/>
                </a:solidFill>
              </a:rPr>
              <a:t>2. </a:t>
            </a:r>
            <a:r>
              <a:rPr lang="en-PE" sz="2000" b="1" dirty="0">
                <a:solidFill>
                  <a:srgbClr val="000000"/>
                </a:solidFill>
              </a:rPr>
              <a:t>Complemento para pedidos online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</a:t>
            </a:r>
            <a:r>
              <a:rPr lang="en-PE" sz="2000" dirty="0">
                <a:solidFill>
                  <a:srgbClr val="000000"/>
                </a:solidFill>
              </a:rPr>
              <a:t>ublico objetivo restaurantes clase media/alta   (duracion estancia corta)</a:t>
            </a:r>
          </a:p>
          <a:p>
            <a:pPr marL="0" indent="0">
              <a:buNone/>
            </a:pPr>
            <a:endParaRPr lang="en-P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5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9E4FCD-A599-5346-9321-9AA26729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s-PE" sz="4000">
                <a:solidFill>
                  <a:srgbClr val="FFFFFF"/>
                </a:solidFill>
              </a:rPr>
              <a:t>Lo necesario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94A6C-C650-EC48-9BA1-953A0BDA5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s-PE" sz="1900">
                <a:solidFill>
                  <a:srgbClr val="000000"/>
                </a:solidFill>
              </a:rPr>
              <a:t>Modelo 3D en FBX</a:t>
            </a:r>
          </a:p>
          <a:p>
            <a:r>
              <a:rPr lang="es-PE" sz="1900">
                <a:solidFill>
                  <a:srgbClr val="000000"/>
                </a:solidFill>
              </a:rPr>
              <a:t>Menu en PNG</a:t>
            </a:r>
          </a:p>
          <a:p>
            <a:r>
              <a:rPr lang="es-PE" sz="1900">
                <a:solidFill>
                  <a:srgbClr val="000000"/>
                </a:solidFill>
              </a:rPr>
              <a:t>Logo Restaurante PNG</a:t>
            </a:r>
          </a:p>
          <a:p>
            <a:r>
              <a:rPr lang="es-PE" sz="1900">
                <a:solidFill>
                  <a:srgbClr val="000000"/>
                </a:solidFill>
              </a:rPr>
              <a:t>Codigos QR  PNG</a:t>
            </a:r>
          </a:p>
          <a:p>
            <a:r>
              <a:rPr lang="es-PE" sz="1900">
                <a:solidFill>
                  <a:srgbClr val="000000"/>
                </a:solidFill>
              </a:rPr>
              <a:t>Fondos en JPG</a:t>
            </a:r>
          </a:p>
          <a:p>
            <a:r>
              <a:rPr lang="es-PE" sz="1900">
                <a:solidFill>
                  <a:srgbClr val="000000"/>
                </a:solidFill>
              </a:rPr>
              <a:t>Botones en PNG</a:t>
            </a:r>
          </a:p>
          <a:p>
            <a:r>
              <a:rPr lang="es-PE" sz="1900">
                <a:solidFill>
                  <a:srgbClr val="000000"/>
                </a:solidFill>
              </a:rPr>
              <a:t>Logo Empresa PNG</a:t>
            </a:r>
          </a:p>
        </p:txBody>
      </p:sp>
    </p:spTree>
    <p:extLst>
      <p:ext uri="{BB962C8B-B14F-4D97-AF65-F5344CB8AC3E}">
        <p14:creationId xmlns:p14="http://schemas.microsoft.com/office/powerpoint/2010/main" val="32477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412EFC-E2E9-6242-B8A0-4E5F4E241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PE">
                <a:solidFill>
                  <a:srgbClr val="FFFFFF"/>
                </a:solidFill>
              </a:rPr>
              <a:t>Inversion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A23729-772F-C749-ADE0-9A55202B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s-PE" sz="2400">
                <a:solidFill>
                  <a:srgbClr val="000000"/>
                </a:solidFill>
              </a:rPr>
              <a:t>Crear empresa (1500-2000 soles)</a:t>
            </a:r>
          </a:p>
          <a:p>
            <a:pPr marL="0" indent="0">
              <a:buNone/>
            </a:pPr>
            <a:endParaRPr lang="es-PE" sz="2400">
              <a:solidFill>
                <a:srgbClr val="000000"/>
              </a:solidFill>
            </a:endParaRPr>
          </a:p>
          <a:p>
            <a:r>
              <a:rPr lang="es-PE" sz="2400">
                <a:solidFill>
                  <a:srgbClr val="000000"/>
                </a:solidFill>
              </a:rPr>
              <a:t>Programa de Desarrollador (Apple -&gt; $100 anuales, Android -&gt; ???)</a:t>
            </a:r>
          </a:p>
          <a:p>
            <a:endParaRPr lang="es-PE" sz="2400">
              <a:solidFill>
                <a:srgbClr val="000000"/>
              </a:solidFill>
            </a:endParaRPr>
          </a:p>
          <a:p>
            <a:r>
              <a:rPr lang="es-PE" sz="2400">
                <a:solidFill>
                  <a:srgbClr val="000000"/>
                </a:solidFill>
              </a:rPr>
              <a:t>Alguna imagen con animacion o no</a:t>
            </a:r>
          </a:p>
          <a:p>
            <a:endParaRPr lang="es-PE" sz="2400">
              <a:solidFill>
                <a:srgbClr val="000000"/>
              </a:solidFill>
            </a:endParaRPr>
          </a:p>
          <a:p>
            <a:r>
              <a:rPr lang="es-PE" sz="2400">
                <a:solidFill>
                  <a:srgbClr val="000000"/>
                </a:solidFill>
              </a:rPr>
              <a:t>Libreta QR</a:t>
            </a:r>
          </a:p>
        </p:txBody>
      </p:sp>
    </p:spTree>
    <p:extLst>
      <p:ext uri="{BB962C8B-B14F-4D97-AF65-F5344CB8AC3E}">
        <p14:creationId xmlns:p14="http://schemas.microsoft.com/office/powerpoint/2010/main" val="7565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655F1C-0766-1349-AA67-F5EE1E49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s-PE">
                <a:solidFill>
                  <a:srgbClr val="000000"/>
                </a:solidFill>
              </a:rPr>
              <a:t>Cargando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6C41D8-5112-D74F-A165-5006A00E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s-PE" sz="2000">
                <a:solidFill>
                  <a:srgbClr val="000000"/>
                </a:solidFill>
              </a:rPr>
              <a:t>Logo de la empresa</a:t>
            </a: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257F3F-EA26-CF46-915E-A33AC4D87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6" r="25198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700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187792-ED9C-AB40-A5A8-64CB4ADA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s-PE" sz="4000">
                <a:solidFill>
                  <a:srgbClr val="FFFFFF"/>
                </a:solidFill>
              </a:rPr>
              <a:t>Menu Principal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83B950-C790-C64E-AF82-B8C1536D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1" y="3176739"/>
            <a:ext cx="4954693" cy="253927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FA31BA-86B0-3E43-9828-9C28355E5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827419"/>
            <a:ext cx="5029200" cy="322762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s-PE" sz="1900">
              <a:solidFill>
                <a:srgbClr val="000000"/>
              </a:solidFill>
            </a:endParaRPr>
          </a:p>
          <a:p>
            <a:r>
              <a:rPr lang="es-PE" sz="1900">
                <a:solidFill>
                  <a:srgbClr val="000000"/>
                </a:solidFill>
              </a:rPr>
              <a:t>1.Menu</a:t>
            </a:r>
          </a:p>
          <a:p>
            <a:endParaRPr lang="es-PE" sz="1900">
              <a:solidFill>
                <a:srgbClr val="000000"/>
              </a:solidFill>
            </a:endParaRPr>
          </a:p>
          <a:p>
            <a:r>
              <a:rPr lang="es-PE" sz="1900">
                <a:solidFill>
                  <a:srgbClr val="000000"/>
                </a:solidFill>
              </a:rPr>
              <a:t>2.Escanear</a:t>
            </a:r>
          </a:p>
          <a:p>
            <a:endParaRPr lang="es-PE" sz="1900">
              <a:solidFill>
                <a:srgbClr val="000000"/>
              </a:solidFill>
            </a:endParaRPr>
          </a:p>
          <a:p>
            <a:r>
              <a:rPr lang="es-PE" sz="1900">
                <a:solidFill>
                  <a:srgbClr val="000000"/>
                </a:solidFill>
              </a:rPr>
              <a:t>3. Pedidos Online</a:t>
            </a:r>
          </a:p>
          <a:p>
            <a:pPr marL="0" indent="0">
              <a:buNone/>
            </a:pPr>
            <a:endParaRPr lang="es-PE" sz="1900">
              <a:solidFill>
                <a:srgbClr val="000000"/>
              </a:solidFill>
            </a:endParaRPr>
          </a:p>
          <a:p>
            <a:r>
              <a:rPr lang="es-PE" sz="1900">
                <a:solidFill>
                  <a:srgbClr val="000000"/>
                </a:solidFill>
              </a:rPr>
              <a:t>4.Creditos </a:t>
            </a:r>
          </a:p>
          <a:p>
            <a:endParaRPr lang="es-PE" sz="1900">
              <a:solidFill>
                <a:srgbClr val="000000"/>
              </a:solidFill>
            </a:endParaRPr>
          </a:p>
          <a:p>
            <a:endParaRPr lang="es-PE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51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EF7824-3454-A646-9E12-82C50615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1.Menu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4854FA-6074-5D41-8DE1-4FA2B7C9A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155" y="643466"/>
            <a:ext cx="4093022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720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712</Words>
  <Application>Microsoft Office PowerPoint</Application>
  <PresentationFormat>Panorámica</PresentationFormat>
  <Paragraphs>128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Avenir Next LT Pro</vt:lpstr>
      <vt:lpstr>Calibri</vt:lpstr>
      <vt:lpstr>Calibri Light</vt:lpstr>
      <vt:lpstr>Tema de Office</vt:lpstr>
      <vt:lpstr>AR MENU</vt:lpstr>
      <vt:lpstr>AR_Menu</vt:lpstr>
      <vt:lpstr>Softwarea Utilizar</vt:lpstr>
      <vt:lpstr>2 Modos</vt:lpstr>
      <vt:lpstr>Lo necesario </vt:lpstr>
      <vt:lpstr>Inversion </vt:lpstr>
      <vt:lpstr>Cargando</vt:lpstr>
      <vt:lpstr>Menu Principal</vt:lpstr>
      <vt:lpstr>1.Menu</vt:lpstr>
      <vt:lpstr>2. Escanear</vt:lpstr>
      <vt:lpstr>Codigos QR</vt:lpstr>
      <vt:lpstr>Libreta QR</vt:lpstr>
      <vt:lpstr>Interfaz</vt:lpstr>
      <vt:lpstr>Interfaz</vt:lpstr>
      <vt:lpstr>Como tomar las fotos</vt:lpstr>
      <vt:lpstr>Como tomar las fotos</vt:lpstr>
      <vt:lpstr>Como tomar las fotos</vt:lpstr>
      <vt:lpstr>3. Menu 3D (Pedidos Online )</vt:lpstr>
      <vt:lpstr>4. Creditos</vt:lpstr>
      <vt:lpstr>Avances</vt:lpstr>
      <vt:lpstr>1. Ventana de Carga </vt:lpstr>
      <vt:lpstr>Que falta ???</vt:lpstr>
      <vt:lpstr>2. Ventana Principal</vt:lpstr>
      <vt:lpstr>Que falta??</vt:lpstr>
      <vt:lpstr>3. Ventana de Menu</vt:lpstr>
      <vt:lpstr>Que falta???</vt:lpstr>
      <vt:lpstr>4. Ventana Escanear</vt:lpstr>
      <vt:lpstr>Que falta??</vt:lpstr>
      <vt:lpstr>5. Ventana de Menu 3D </vt:lpstr>
      <vt:lpstr>Que falta???</vt:lpstr>
      <vt:lpstr>6. Contactos</vt:lpstr>
      <vt:lpstr>Que falta???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Sofia</cp:lastModifiedBy>
  <cp:revision>44</cp:revision>
  <dcterms:created xsi:type="dcterms:W3CDTF">2021-01-21T21:53:59Z</dcterms:created>
  <dcterms:modified xsi:type="dcterms:W3CDTF">2021-02-01T06:21:10Z</dcterms:modified>
</cp:coreProperties>
</file>